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ira Mono Medium" panose="020B0609050000020004" pitchFamily="49" charset="0"/>
      <p:regular r:id="rId10"/>
    </p:embeddedFont>
    <p:embeddedFont>
      <p:font typeface="Fira Sans" panose="020B05030500000200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3:31:17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5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Phishing: Hook, Line, and Sinker - Don't Get Caught!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to identify and sidestep phishing attacks. Recognize deceptive emails, websites, and social engineering tactics to protect yourself and your valuable data.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C10476-E5C7-9343-5379-E7313D4A95CD}"/>
                  </a:ext>
                </a:extLst>
              </p14:cNvPr>
              <p14:cNvContentPartPr/>
              <p14:nvPr/>
            </p14:nvContentPartPr>
            <p14:xfrm>
              <a:off x="94935" y="-12418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C10476-E5C7-9343-5379-E7313D4A95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35" y="-186825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DE20929-5FBA-2BE8-2949-D4645398E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6014" y="7671947"/>
            <a:ext cx="1962615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Phishing? Defining the Threat and its Evolution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is a cybercrime that uses deceptive emails or websites. It's designed to steal sensitive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attacks have become more sophisticated. Attackers now use advanced social engineering techniques.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goal is to trick users into revealing personal data. This includes passwords, credit card numbers, and more.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9168C-9B9D-AC2E-81D2-F7A47D42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449" y="7645754"/>
            <a:ext cx="1741584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0080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Spotting the Bait: Red Flags in Phishing Emails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531161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31545" y="5388054"/>
            <a:ext cx="1837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5311616"/>
            <a:ext cx="260139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Generic Greetings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5752862"/>
            <a:ext cx="57560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 wary of emails with "Dear Customer" or similar greetings.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7237" y="531161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7554992" y="5388054"/>
            <a:ext cx="1837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80534" y="53116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Urgent Requests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80534" y="5752862"/>
            <a:ext cx="57560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Phishing emails often demand immediate action.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3790" y="6513195"/>
            <a:ext cx="459224" cy="45922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931545" y="6589633"/>
            <a:ext cx="1837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457087" y="6513195"/>
            <a:ext cx="260139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Typos and Grammar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57087" y="6954441"/>
            <a:ext cx="57560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Poor grammar and spelling are common in phishing attempts.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7237" y="6513195"/>
            <a:ext cx="459224" cy="45922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7554992" y="6589633"/>
            <a:ext cx="1837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80534" y="65131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Suspicious Links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80534" y="6954441"/>
            <a:ext cx="57560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Hover over links to check the actual destination.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3BE593-601C-B828-4219-1DDC0B0F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679704"/>
            <a:ext cx="1797340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7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Fake Websites: How to Identify Deceptive Online Traps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44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782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Check for HTTPS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62296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Look for a padlock icon and "https" in the address bar.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9844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77821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Inspect the URL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622965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domain name is legitimate and not a variation.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9844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7782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Verify 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62296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Look for trust badges and security certifications.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Social Engineering: The Art of Manipulation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6398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Pretexting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Creating a false scenario to trick victims.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5688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Baiting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Offering something enticing to lure users.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49785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651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Quid Pro Quo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Offering a service in exchange for information.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4268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Tailgating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Gaining access to secure areas by following someone.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4601"/>
            <a:ext cx="7582376" cy="1777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Protect Yourself: Practical Tips for Avoiding Phishing Scams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80812" y="2676763"/>
            <a:ext cx="7582376" cy="1092398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70359" y="2866311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 Skeptical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0359" y="3276243"/>
            <a:ext cx="720328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Question any unsolicited requests for personal information.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80812" y="3958709"/>
            <a:ext cx="7582376" cy="1092398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970359" y="4148257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Verify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70359" y="4558189"/>
            <a:ext cx="720328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the organization directly to confirm legitimacy.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80812" y="5240655"/>
            <a:ext cx="7582376" cy="1092398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70359" y="5430203"/>
            <a:ext cx="284333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 Strong Passwords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0359" y="5840135"/>
            <a:ext cx="720328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unique, complex passwords for each account.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80812" y="6522601"/>
            <a:ext cx="7582376" cy="1092398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970359" y="6712148"/>
            <a:ext cx="4833580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Enable Multi-Factor Authentication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70359" y="7122081"/>
            <a:ext cx="720328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an extra layer of security to your accounts.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Case Studies: Learn from Others' Mistakes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43520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6518196" y="278368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0334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2015: Ubiquiti Networks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Lost $46.7 million due to a phishing email.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7234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324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518196" y="431744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04097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2016: Bangladesh Bank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Attackers stole $81 million using fraudulent SWIFT messages.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6518196" y="6214110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2020: Twitter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High-profile accounts were compromised in a social engineering attack.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683882-CE19-61A1-E694-FB68E7D4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844" y="7656906"/>
            <a:ext cx="1786188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375</Words>
  <Application>Microsoft Office PowerPoint</Application>
  <PresentationFormat>Custom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Fira Sans</vt:lpstr>
      <vt:lpstr>Fira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Hiran Erakkot</cp:lastModifiedBy>
  <cp:revision>3</cp:revision>
  <dcterms:created xsi:type="dcterms:W3CDTF">2025-02-27T13:26:44Z</dcterms:created>
  <dcterms:modified xsi:type="dcterms:W3CDTF">2025-02-27T13:35:07Z</dcterms:modified>
</cp:coreProperties>
</file>